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a:t>NPM Packages</a:t>
            </a:r>
            <a:endParaRPr lang="en-US" dirty="0"/>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 vs Non-human Intelligence (NHI)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600" b="1" dirty="0">
                <a:latin typeface="Arial" panose="020B0604020202020204" pitchFamily="34" charset="0"/>
                <a:cs typeface="Arial" panose="020B0604020202020204" pitchFamily="34" charset="0"/>
              </a:rPr>
              <a:t>Machine Learning (ML) </a:t>
            </a:r>
            <a:r>
              <a:rPr lang="en-US" sz="16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6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Intelligence (AI) </a:t>
            </a:r>
            <a:r>
              <a:rPr lang="en-US" sz="16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General Intelligence (AGI) </a:t>
            </a:r>
            <a:r>
              <a:rPr lang="en-US" sz="16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D41B1-F835-3677-22DE-612C4FD2EFD1}"/>
              </a:ext>
            </a:extLst>
          </p:cNvPr>
          <p:cNvPicPr>
            <a:picLocks noChangeAspect="1"/>
          </p:cNvPicPr>
          <p:nvPr/>
        </p:nvPicPr>
        <p:blipFill>
          <a:blip r:embed="rId2"/>
          <a:stretch>
            <a:fillRect/>
          </a:stretch>
        </p:blipFill>
        <p:spPr>
          <a:xfrm>
            <a:off x="569258" y="0"/>
            <a:ext cx="11053483"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7980</TotalTime>
  <Words>1791</Words>
  <Application>Microsoft Office PowerPoint</Application>
  <PresentationFormat>Widescreen</PresentationFormat>
  <Paragraphs>174</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 vs Non-human Intelligence (NHI)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95</cp:revision>
  <dcterms:created xsi:type="dcterms:W3CDTF">2024-07-10T04:43:25Z</dcterms:created>
  <dcterms:modified xsi:type="dcterms:W3CDTF">2024-07-17T16:34:02Z</dcterms:modified>
</cp:coreProperties>
</file>